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ABBB"/>
    <a:srgbClr val="D02B1E"/>
    <a:srgbClr val="FF00FF"/>
    <a:srgbClr val="381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>
      <p:cViewPr>
        <p:scale>
          <a:sx n="100" d="100"/>
          <a:sy n="100" d="100"/>
        </p:scale>
        <p:origin x="-33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B27-E497-4F47-8C63-B85A9BA0FF96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376F-AFFF-413A-A871-4C2A1F23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5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B27-E497-4F47-8C63-B85A9BA0FF96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376F-AFFF-413A-A871-4C2A1F23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0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B27-E497-4F47-8C63-B85A9BA0FF96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376F-AFFF-413A-A871-4C2A1F23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5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B27-E497-4F47-8C63-B85A9BA0FF96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376F-AFFF-413A-A871-4C2A1F23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B27-E497-4F47-8C63-B85A9BA0FF96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376F-AFFF-413A-A871-4C2A1F23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7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B27-E497-4F47-8C63-B85A9BA0FF96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376F-AFFF-413A-A871-4C2A1F23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2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B27-E497-4F47-8C63-B85A9BA0FF96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376F-AFFF-413A-A871-4C2A1F23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2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B27-E497-4F47-8C63-B85A9BA0FF96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376F-AFFF-413A-A871-4C2A1F23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9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B27-E497-4F47-8C63-B85A9BA0FF96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376F-AFFF-413A-A871-4C2A1F23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8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B27-E497-4F47-8C63-B85A9BA0FF96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376F-AFFF-413A-A871-4C2A1F23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5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B27-E497-4F47-8C63-B85A9BA0FF96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376F-AFFF-413A-A871-4C2A1F23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3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FDB27-E497-4F47-8C63-B85A9BA0FF96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376F-AFFF-413A-A871-4C2A1F23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7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llyslide.com/thumbs/1b155e856ac68771fae09bf92764abaf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309" y="1910"/>
            <a:ext cx="9477067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54868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</a:t>
            </a:r>
            <a:r>
              <a:rPr lang="ru-RU" sz="2000" b="1" dirty="0" smtClean="0">
                <a:solidFill>
                  <a:srgbClr val="00B050"/>
                </a:solidFill>
              </a:rPr>
              <a:t>Сетевой проект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12474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</a:t>
            </a:r>
            <a:r>
              <a:rPr lang="ru-RU" sz="4000" b="1" u="sng" dirty="0" smtClean="0">
                <a:solidFill>
                  <a:srgbClr val="FF0000"/>
                </a:solidFill>
              </a:rPr>
              <a:t>«Мудрость народная»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17728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1 – 4 классы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2348880"/>
            <a:ext cx="565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Сроки </a:t>
            </a:r>
            <a:r>
              <a:rPr lang="ru-RU" b="1" dirty="0" smtClean="0"/>
              <a:t>проведения</a:t>
            </a:r>
            <a:r>
              <a:rPr lang="ru-RU" b="1" dirty="0" smtClean="0"/>
              <a:t>: 10 сентября – 23 октября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3839587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Автор проекта: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41473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Иванова</a:t>
            </a:r>
            <a:r>
              <a:rPr lang="ru-RU" dirty="0" smtClean="0"/>
              <a:t> </a:t>
            </a:r>
            <a:r>
              <a:rPr lang="ru-RU" sz="1400" b="1" dirty="0" smtClean="0"/>
              <a:t>Людмила Павловна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465313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учитель начальных классов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40152" y="508518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МАОУ «</a:t>
            </a:r>
            <a:r>
              <a:rPr lang="ru-RU" sz="1400" b="1" dirty="0" err="1" smtClean="0"/>
              <a:t>Устанская</a:t>
            </a:r>
            <a:r>
              <a:rPr lang="ru-RU" sz="1400" b="1" dirty="0" smtClean="0"/>
              <a:t> СОШ»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539296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Уренского</a:t>
            </a:r>
            <a:r>
              <a:rPr lang="ru-RU" sz="1400" b="1" dirty="0" smtClean="0"/>
              <a:t> района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33256" y="570073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Нижегородской области</a:t>
            </a:r>
            <a:endParaRPr lang="ru-RU" sz="14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96952"/>
            <a:ext cx="459862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4293096"/>
            <a:ext cx="2377440" cy="201622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16" y="-1"/>
            <a:ext cx="9216516" cy="701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47667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ru-RU" sz="2000" b="1" u="sng" dirty="0" smtClean="0">
                <a:solidFill>
                  <a:schemeClr val="tx2"/>
                </a:solidFill>
              </a:rPr>
              <a:t>«Собираемся в дорогу» </a:t>
            </a:r>
            <a:endParaRPr lang="ru-RU" sz="2000" b="1" u="sng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0527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b="1" i="1" dirty="0" smtClean="0">
                <a:solidFill>
                  <a:srgbClr val="0070C0"/>
                </a:solidFill>
              </a:rPr>
              <a:t>Скучен день до вечера, коли делать нечего.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184482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Регистрация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2429599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Сроки: 10 сентября – 17 сентября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335699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Уважаемые участники! Вы должны зарегистрироваться на сайте </a:t>
            </a:r>
            <a:r>
              <a:rPr lang="en-US" b="1" i="1" dirty="0" err="1" smtClean="0"/>
              <a:t>wix</a:t>
            </a:r>
            <a:endParaRPr lang="ru-RU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49080"/>
            <a:ext cx="511256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4293096"/>
            <a:ext cx="2377440" cy="201622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" y="0"/>
            <a:ext cx="9216516" cy="701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47667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000" b="1" u="sng" dirty="0" smtClean="0">
                <a:solidFill>
                  <a:srgbClr val="FF0000"/>
                </a:solidFill>
              </a:rPr>
              <a:t>«Здравствуйте! Это мы!» 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0527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             </a:t>
            </a:r>
            <a:r>
              <a:rPr lang="ru-RU" b="1" dirty="0" smtClean="0">
                <a:solidFill>
                  <a:srgbClr val="0070C0"/>
                </a:solidFill>
              </a:rPr>
              <a:t>Встречают по одежке, провожают по уму.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184482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rgbClr val="C00000"/>
                </a:solidFill>
              </a:rPr>
              <a:t>Знакомство с участниками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236804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Сроки: 18 сентября – 25 сентября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290941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Уважаемые участники! Вы должны создать и оформить страничку  своей команды на сайте </a:t>
            </a:r>
            <a:r>
              <a:rPr lang="en-US" b="1" i="1" dirty="0" err="1" smtClean="0"/>
              <a:t>wix</a:t>
            </a:r>
            <a:r>
              <a:rPr lang="ru-RU" b="1" i="1" dirty="0" smtClean="0"/>
              <a:t> в отведенные </a:t>
            </a:r>
            <a:r>
              <a:rPr lang="ru-RU" b="1" i="1" dirty="0" smtClean="0"/>
              <a:t>сроки. Ссылку на свою страничку прислать в таблицу продвижения. </a:t>
            </a:r>
            <a:r>
              <a:rPr lang="ru-RU" b="1" i="1" dirty="0" smtClean="0"/>
              <a:t>Желаю успеха!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21088"/>
            <a:ext cx="453650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4293096"/>
            <a:ext cx="2377440" cy="201622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" y="24036"/>
            <a:ext cx="9216516" cy="701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47667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«Мозговой штурм» </a:t>
            </a:r>
            <a:endParaRPr lang="ru-RU" sz="2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0527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                     </a:t>
            </a:r>
            <a:r>
              <a:rPr lang="ru-RU" b="1" i="1" dirty="0" smtClean="0">
                <a:solidFill>
                  <a:srgbClr val="0070C0"/>
                </a:solidFill>
              </a:rPr>
              <a:t>Грамоте учиться – всегда пригодится.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184482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</a:t>
            </a:r>
            <a:r>
              <a:rPr lang="ru-RU" sz="2800" b="1" dirty="0" smtClean="0">
                <a:solidFill>
                  <a:srgbClr val="C00000"/>
                </a:solidFill>
              </a:rPr>
              <a:t>Разминка для ума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42959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Сроки: 26 сентября – 30 сентября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04710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Уважаемые участники! Вам нужно продолжить пословицу и исправить ошибку в рубрике «Пословицы шутят». Задание выполняйте на своей страничке, а затем пришлите ссылку на вашу работу в таблицу продвижения.</a:t>
            </a:r>
            <a:endParaRPr lang="ru-RU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4149080"/>
            <a:ext cx="466725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4293096"/>
            <a:ext cx="2377440" cy="201622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5" y="0"/>
            <a:ext cx="9216516" cy="701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47667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               </a:t>
            </a:r>
            <a:r>
              <a:rPr lang="ru-RU" sz="2000" b="1" u="sng" dirty="0" smtClean="0">
                <a:solidFill>
                  <a:srgbClr val="00B050"/>
                </a:solidFill>
              </a:rPr>
              <a:t>«Шифровка» </a:t>
            </a:r>
            <a:endParaRPr lang="ru-RU" sz="2000" b="1" u="sng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0527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                     Смекалка во всяком деле выручит.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84482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</a:t>
            </a:r>
            <a:r>
              <a:rPr lang="ru-RU" sz="2800" b="1" dirty="0" smtClean="0">
                <a:solidFill>
                  <a:srgbClr val="C00000"/>
                </a:solidFill>
              </a:rPr>
              <a:t>Задание на смекалку и находчивость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42959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Сроки: 1 октября – </a:t>
            </a:r>
            <a:r>
              <a:rPr lang="ru-RU" b="1" dirty="0"/>
              <a:t>5</a:t>
            </a:r>
            <a:r>
              <a:rPr lang="ru-RU" b="1" dirty="0" smtClean="0"/>
              <a:t> октября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04710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Уважаемые участники! В первой части задания вам нужно составить пословицы, опираясь на алфавит. Во второй части задания – разгадать ребусы.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4149080"/>
            <a:ext cx="518457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4293096"/>
            <a:ext cx="2377440" cy="201622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5" y="0"/>
            <a:ext cx="9216516" cy="701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47667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</a:t>
            </a:r>
            <a:r>
              <a:rPr lang="ru-RU" sz="2000" b="1" u="sng" dirty="0" smtClean="0">
                <a:solidFill>
                  <a:srgbClr val="7030A0"/>
                </a:solidFill>
              </a:rPr>
              <a:t>«Твое творчество» </a:t>
            </a:r>
            <a:endParaRPr lang="ru-RU" sz="2000" b="1" u="sng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0527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          К чему душа лежит, к тому и руки приложатся.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80" y="1906379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           Прояви ум и талант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42959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Сроки: 6 октября – 10 октября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802500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Ребята! В первой части задания вам нужно проиллюстрировать 1 пословицу, соответствующую вашему номеру, закачать рисунок на страничку, прислать ссылку. Во второй части задания </a:t>
            </a:r>
            <a:r>
              <a:rPr lang="ru-RU" b="1" i="1" dirty="0" smtClean="0"/>
              <a:t>написать каждому участнику команды, </a:t>
            </a:r>
            <a:r>
              <a:rPr lang="ru-RU" b="1" i="1" dirty="0" smtClean="0"/>
              <a:t>чему учат пословицы, на онлайн-доске </a:t>
            </a:r>
            <a:r>
              <a:rPr lang="en-US" b="1" i="1" dirty="0" err="1" smtClean="0"/>
              <a:t>lino</a:t>
            </a:r>
            <a:r>
              <a:rPr lang="en-US" b="1" i="1" dirty="0" smtClean="0"/>
              <a:t> it</a:t>
            </a:r>
            <a:r>
              <a:rPr lang="ru-RU" b="1" i="1" dirty="0" smtClean="0"/>
              <a:t>. </a:t>
            </a:r>
            <a:endParaRPr lang="ru-RU" b="1" i="1" dirty="0"/>
          </a:p>
        </p:txBody>
      </p:sp>
      <p:pic>
        <p:nvPicPr>
          <p:cNvPr id="11" name="Рисунок 10" descr="http://boombob.ru/img/picture/Jul/02/fafbffa71377e0ac35430a9fad3604f9/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4968552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4293096"/>
            <a:ext cx="2377440" cy="201622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5" y="0"/>
            <a:ext cx="9216516" cy="701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47667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FF"/>
                </a:solidFill>
              </a:rPr>
              <a:t>           </a:t>
            </a:r>
            <a:r>
              <a:rPr lang="ru-RU" sz="2000" b="1" u="sng" dirty="0" smtClean="0">
                <a:solidFill>
                  <a:srgbClr val="FF00FF"/>
                </a:solidFill>
              </a:rPr>
              <a:t>«Собери кузовок» </a:t>
            </a:r>
            <a:endParaRPr lang="ru-RU" sz="2000" b="1" u="sng" dirty="0">
              <a:solidFill>
                <a:srgbClr val="FF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0527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                     </a:t>
            </a:r>
            <a:r>
              <a:rPr lang="ru-RU" b="1" i="1" dirty="0" smtClean="0">
                <a:solidFill>
                  <a:srgbClr val="0070C0"/>
                </a:solidFill>
              </a:rPr>
              <a:t>Терпение и труд – все перетрут.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134" y="170080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       Думай и размышляй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42959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Сроки: 11 октября – 14 октября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80250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Уважаемые участники! На данном этапе вам нужно собрать из слов пословицу. Затем на слайде, соответствующем номеру вашей команды, разместить сказочного героя, к которому она подходит.</a:t>
            </a:r>
            <a:endParaRPr lang="ru-RU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403244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4293096"/>
            <a:ext cx="2377440" cy="201622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5" y="0"/>
            <a:ext cx="9216516" cy="701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5646" y="476672"/>
            <a:ext cx="4448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                </a:t>
            </a:r>
            <a:r>
              <a:rPr lang="ru-RU" sz="2000" b="1" u="sng" dirty="0" smtClean="0">
                <a:solidFill>
                  <a:srgbClr val="00B0F0"/>
                </a:solidFill>
              </a:rPr>
              <a:t>«Путешествуем с друзьями» </a:t>
            </a:r>
            <a:endParaRPr lang="ru-RU" sz="2000" b="1" u="sng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5646" y="10527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       </a:t>
            </a:r>
            <a:r>
              <a:rPr lang="ru-RU" b="1" i="1" dirty="0" smtClean="0">
                <a:solidFill>
                  <a:srgbClr val="0070C0"/>
                </a:solidFill>
              </a:rPr>
              <a:t>Птица сильна крыльями, а человек – дружбой.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134" y="1710601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Оцени друзей и сделай вывод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429599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Сроки: 15 октября – 18 октября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80250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Уважаемые участники! Вам нужно посетить страницы хотя бы 1 команды, оценить их работу. Так же на онлайн-доске </a:t>
            </a:r>
            <a:r>
              <a:rPr lang="en-US" b="1" i="1" dirty="0" err="1" smtClean="0"/>
              <a:t>Lino</a:t>
            </a:r>
            <a:r>
              <a:rPr lang="en-US" b="1" i="1" dirty="0" smtClean="0"/>
              <a:t> it </a:t>
            </a:r>
            <a:r>
              <a:rPr lang="ru-RU" b="1" i="1" dirty="0" smtClean="0"/>
              <a:t>написать отзывы о проекте.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68052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4293096"/>
            <a:ext cx="2377440" cy="201622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" y="0"/>
            <a:ext cx="9216516" cy="725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47667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                               </a:t>
            </a:r>
            <a:r>
              <a:rPr lang="ru-RU" sz="2000" b="1" u="sng" dirty="0" smtClean="0">
                <a:solidFill>
                  <a:schemeClr val="accent2"/>
                </a:solidFill>
              </a:rPr>
              <a:t>«Финиш» </a:t>
            </a:r>
            <a:endParaRPr lang="ru-RU" sz="2000" b="1" u="sng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5646" y="1052736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             Птицу узнают в полете, а человека – в работе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710601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Подведем итоги нашей работы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42959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Сроки: 19 октября – 23 октября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80250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Уважаемые участники! На данном этапе узнаем, кто как </a:t>
            </a:r>
            <a:r>
              <a:rPr lang="ru-RU" b="1" i="1" dirty="0" smtClean="0"/>
              <a:t>поработал, </a:t>
            </a:r>
            <a:r>
              <a:rPr lang="ru-RU" b="1" i="1" dirty="0" smtClean="0"/>
              <a:t>и получим свои награды</a:t>
            </a:r>
            <a:endParaRPr lang="ru-RU" b="1" i="1" dirty="0"/>
          </a:p>
        </p:txBody>
      </p:sp>
      <p:pic>
        <p:nvPicPr>
          <p:cNvPr id="11" name="Рисунок 10" descr="http://aginskoe24.ru/upload/000/u1/097/734dff1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2"/>
            <a:ext cx="4968552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466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27</cp:revision>
  <dcterms:created xsi:type="dcterms:W3CDTF">2017-02-18T15:20:13Z</dcterms:created>
  <dcterms:modified xsi:type="dcterms:W3CDTF">2017-02-23T08:41:27Z</dcterms:modified>
</cp:coreProperties>
</file>